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97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020272" y="1844824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محاضرة: 5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6324600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dirty="0" smtClean="0"/>
              <a:t>مادة اساسيات الحاسوب</a:t>
            </a:r>
            <a:br>
              <a:rPr lang="ar-IQ" dirty="0" smtClean="0"/>
            </a:br>
            <a:r>
              <a:rPr lang="ar-IQ" dirty="0" smtClean="0"/>
              <a:t>كلية التربية/القرنة </a:t>
            </a:r>
            <a:br>
              <a:rPr lang="ar-IQ" dirty="0" smtClean="0"/>
            </a:br>
            <a:r>
              <a:rPr lang="ar-IQ" dirty="0" smtClean="0"/>
              <a:t>قسم الكيمياء &amp; </a:t>
            </a:r>
            <a:r>
              <a:rPr lang="ar-IQ" dirty="0" smtClean="0"/>
              <a:t>اللغة الانكليزية </a:t>
            </a:r>
            <a:br>
              <a:rPr lang="ar-IQ" dirty="0" smtClean="0"/>
            </a:br>
            <a:r>
              <a:rPr lang="ar-IQ" dirty="0"/>
              <a:t>المرحلة </a:t>
            </a:r>
            <a:r>
              <a:rPr lang="ar-IQ" dirty="0" smtClean="0"/>
              <a:t>الاولى</a:t>
            </a:r>
            <a:br>
              <a:rPr lang="ar-IQ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مدرس المادة: </a:t>
            </a:r>
            <a:r>
              <a:rPr lang="ar-IQ" sz="3600" dirty="0" err="1" smtClean="0"/>
              <a:t>م.م</a:t>
            </a:r>
            <a:r>
              <a:rPr lang="ar-IQ" sz="3600" dirty="0" smtClean="0"/>
              <a:t> عمار عبد الجبار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106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7" cy="50405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800" dirty="0" smtClean="0"/>
              <a:t>هي مجموعة من اللغات التي تعتبر كوسيلة اتصال بين الحاسب و المستخدم و تستخدم في تطوير البرامج المختلفة و يوجد منها عدة انواع هي: </a:t>
            </a:r>
          </a:p>
          <a:p>
            <a:pPr>
              <a:lnSpc>
                <a:spcPct val="150000"/>
              </a:lnSpc>
            </a:pPr>
            <a:r>
              <a:rPr lang="ar-IQ" sz="2800" dirty="0" smtClean="0"/>
              <a:t>انواع لغات البرمجة:</a:t>
            </a:r>
          </a:p>
          <a:p>
            <a:pPr>
              <a:lnSpc>
                <a:spcPct val="150000"/>
              </a:lnSpc>
            </a:pPr>
            <a:r>
              <a:rPr lang="ar-IQ" sz="2800" dirty="0" smtClean="0"/>
              <a:t>تقسم لغات البرمجة الى اربعة انواع رئيسية:</a:t>
            </a:r>
            <a:endParaRPr lang="ar-IQ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pPr marL="571500" indent="-571500" algn="r">
              <a:buFont typeface="Wingdings" pitchFamily="2" charset="2"/>
              <a:buChar char="q"/>
            </a:pPr>
            <a:r>
              <a:rPr lang="ar-IQ" sz="3600" dirty="0" smtClean="0"/>
              <a:t>لغات البرمجة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46377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07504" y="1556793"/>
            <a:ext cx="8928992" cy="504056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ar-IQ" sz="2800" dirty="0" smtClean="0"/>
          </a:p>
          <a:p>
            <a:pPr marL="45720" indent="0">
              <a:buNone/>
            </a:pPr>
            <a:r>
              <a:rPr lang="ar-IQ" sz="2800" dirty="0"/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1-</a:t>
            </a:r>
            <a:r>
              <a:rPr lang="ar-IQ" sz="2800" dirty="0" smtClean="0">
                <a:solidFill>
                  <a:srgbClr val="FF0000"/>
                </a:solidFill>
              </a:rPr>
              <a:t> </a:t>
            </a:r>
            <a:r>
              <a:rPr lang="ar-IQ" sz="2800" dirty="0" smtClean="0"/>
              <a:t>لغات منخفضة المستوى: </a:t>
            </a:r>
          </a:p>
          <a:p>
            <a:pPr marL="45720" indent="0">
              <a:buNone/>
            </a:pPr>
            <a:r>
              <a:rPr lang="ar-IQ" sz="2800" dirty="0"/>
              <a:t> </a:t>
            </a:r>
            <a:r>
              <a:rPr lang="ar-IQ" sz="2800" dirty="0" smtClean="0"/>
              <a:t>و تتمثل في لغة الالة و تتكون من صفوف من الرقمين ( </a:t>
            </a:r>
            <a:r>
              <a:rPr lang="en-US" sz="2800" dirty="0" smtClean="0"/>
              <a:t>0,1</a:t>
            </a:r>
            <a:r>
              <a:rPr lang="ar-IQ" sz="2800" dirty="0" smtClean="0"/>
              <a:t>) و تعتمد على المكونات المادية, و هي اللغة التي يفهمها الحاسب.</a:t>
            </a:r>
          </a:p>
          <a:p>
            <a:pPr marL="45720" indent="0">
              <a:buNone/>
            </a:pPr>
            <a:endParaRPr lang="ar-IQ" sz="2800" dirty="0"/>
          </a:p>
          <a:p>
            <a:pPr marL="45720" indent="0">
              <a:buNone/>
            </a:pPr>
            <a:r>
              <a:rPr lang="ar-IQ" sz="2800" dirty="0" smtClean="0"/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2-</a:t>
            </a:r>
            <a:r>
              <a:rPr lang="ar-IQ" sz="2800" dirty="0" smtClean="0"/>
              <a:t> لغات متوسطة المستوى : </a:t>
            </a:r>
          </a:p>
          <a:p>
            <a:pPr marL="45720" indent="0">
              <a:buNone/>
            </a:pPr>
            <a:r>
              <a:rPr lang="ar-IQ" sz="2800" dirty="0"/>
              <a:t> </a:t>
            </a:r>
            <a:r>
              <a:rPr lang="ar-IQ" sz="2800" dirty="0" smtClean="0"/>
              <a:t>و تتمثل في لغة التجميع و تتكون من مجموعة اختصارات من اللغة الانكليزية و هي تحتاج الى تحويلها الى لغة الالة لكي يفهمها الحاسب و هي اسهل في الفهم بالنسبة للإنسان من لغة الالة.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pPr marL="571500" indent="-571500" algn="r">
              <a:buFont typeface="Wingdings" pitchFamily="2" charset="2"/>
              <a:buChar char="q"/>
            </a:pPr>
            <a:r>
              <a:rPr lang="ar-IQ" sz="3600" dirty="0"/>
              <a:t>لغات البرمجة</a:t>
            </a:r>
          </a:p>
        </p:txBody>
      </p:sp>
    </p:spTree>
    <p:extLst>
      <p:ext uri="{BB962C8B-B14F-4D97-AF65-F5344CB8AC3E}">
        <p14:creationId xmlns:p14="http://schemas.microsoft.com/office/powerpoint/2010/main" val="42637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719070"/>
            <a:ext cx="8784976" cy="495029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ar-IQ" sz="2400" b="1" dirty="0" smtClean="0">
                <a:solidFill>
                  <a:srgbClr val="FF0000"/>
                </a:solidFill>
              </a:rPr>
              <a:t>3-</a:t>
            </a:r>
            <a:r>
              <a:rPr lang="ar-IQ" sz="2400" dirty="0" smtClean="0"/>
              <a:t> لغات عالية المستوى: </a:t>
            </a:r>
          </a:p>
          <a:p>
            <a:pPr marL="45720" indent="0">
              <a:buNone/>
            </a:pPr>
            <a:r>
              <a:rPr lang="ar-IQ" sz="2400" dirty="0" smtClean="0"/>
              <a:t>و هي لغات منتشرة بشكل واسع و تستخدم مصطلحات باللغة الانكليزية للتعبير عن الاوامر الخاصة بالإدخال و الاخراج و اداء العلميات و هي لغات سهلة جدا بالنسبة للمبرمجين مقارنة بلغة التجميع وتحتاج الى محول يحولها الى لغة الالة. مثل </a:t>
            </a:r>
            <a:r>
              <a:rPr lang="ar-IQ" sz="2400" dirty="0" err="1" smtClean="0"/>
              <a:t>الباسكال</a:t>
            </a:r>
            <a:r>
              <a:rPr lang="ar-IQ" sz="2400" dirty="0" smtClean="0"/>
              <a:t> و الفورتران والبيسك.</a:t>
            </a:r>
          </a:p>
          <a:p>
            <a:pPr marL="45720" indent="0">
              <a:buNone/>
            </a:pPr>
            <a:endParaRPr lang="ar-IQ" sz="2400" dirty="0" smtClean="0"/>
          </a:p>
          <a:p>
            <a:pPr marL="45720" indent="0">
              <a:buNone/>
            </a:pPr>
            <a:r>
              <a:rPr lang="ar-IQ" sz="2400" b="1" dirty="0" smtClean="0">
                <a:solidFill>
                  <a:srgbClr val="FF0000"/>
                </a:solidFill>
              </a:rPr>
              <a:t>4-</a:t>
            </a:r>
            <a:r>
              <a:rPr lang="ar-IQ" sz="2400" dirty="0" smtClean="0"/>
              <a:t> اللغات الراقية:</a:t>
            </a:r>
          </a:p>
          <a:p>
            <a:pPr marL="45720" indent="0">
              <a:buNone/>
            </a:pPr>
            <a:r>
              <a:rPr lang="ar-IQ" sz="2400" dirty="0" smtClean="0"/>
              <a:t>و هي </a:t>
            </a:r>
            <a:r>
              <a:rPr lang="ar-IQ" sz="2400" smtClean="0"/>
              <a:t>لغات برمجة </a:t>
            </a:r>
            <a:r>
              <a:rPr lang="ar-IQ" sz="2400" dirty="0" smtClean="0"/>
              <a:t>منتشرة بشكل كبير في وقتنا الحاضر و هي تستخدم مصطلحات اللغة الانكليزية و تستخدم في تصميم الواجهات الرسومية. مثل الفيجوال بيسك و الفيجوال سي </a:t>
            </a:r>
            <a:r>
              <a:rPr lang="en-US" sz="2400" dirty="0" smtClean="0"/>
              <a:t>C++</a:t>
            </a:r>
            <a:r>
              <a:rPr lang="ar-IQ" sz="2400" dirty="0" smtClean="0"/>
              <a:t> و الدلفي.</a:t>
            </a:r>
            <a:endParaRPr lang="ar-IQ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r">
              <a:buFont typeface="Wingdings" pitchFamily="2" charset="2"/>
              <a:buChar char="q"/>
            </a:pPr>
            <a:r>
              <a:rPr lang="ar-IQ" dirty="0"/>
              <a:t>لغات البرمجة</a:t>
            </a:r>
          </a:p>
        </p:txBody>
      </p:sp>
    </p:spTree>
    <p:extLst>
      <p:ext uri="{BB962C8B-B14F-4D97-AF65-F5344CB8AC3E}">
        <p14:creationId xmlns:p14="http://schemas.microsoft.com/office/powerpoint/2010/main" val="300255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4620" y="1556792"/>
            <a:ext cx="8609380" cy="4950289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ar-IQ" sz="3200" dirty="0" smtClean="0"/>
          </a:p>
          <a:p>
            <a:pPr>
              <a:lnSpc>
                <a:spcPct val="150000"/>
              </a:lnSpc>
            </a:pPr>
            <a:endParaRPr lang="ar-IQ" sz="3200" dirty="0"/>
          </a:p>
          <a:p>
            <a:pPr lvl="8">
              <a:lnSpc>
                <a:spcPct val="150000"/>
              </a:lnSpc>
            </a:pPr>
            <a:r>
              <a:rPr lang="ar-IQ" sz="4000" dirty="0" smtClean="0"/>
              <a:t>شكرا لأصغائكم و تواصلكم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26019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273</TotalTime>
  <Words>217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شبكة</vt:lpstr>
      <vt:lpstr>مادة اساسيات الحاسوب كلية التربية/القرنة  قسم الكيمياء &amp; اللغة الانكليزية  المرحلة الاولى  مدرس المادة: م.م عمار عبد الجبار </vt:lpstr>
      <vt:lpstr>لغات البرمجة</vt:lpstr>
      <vt:lpstr>لغات البرمجة</vt:lpstr>
      <vt:lpstr>لغات البرمجة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اساسيات الحاسوب كلية التربية/القرنة  قسم اللغة الانكليزية  المرحلة الاولى  مدرس المادة: م.م عمار عبد الجبار </dc:title>
  <dc:creator>Z</dc:creator>
  <cp:lastModifiedBy>معرض-الهفهاف</cp:lastModifiedBy>
  <cp:revision>31</cp:revision>
  <dcterms:created xsi:type="dcterms:W3CDTF">2020-04-27T10:50:29Z</dcterms:created>
  <dcterms:modified xsi:type="dcterms:W3CDTF">2021-03-19T20:46:05Z</dcterms:modified>
</cp:coreProperties>
</file>